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</p:sldIdLst>
  <p:sldSz cy="43192700" cx="32385000"/>
  <p:notesSz cx="6858000" cy="9144000"/>
  <p:embeddedFontLst>
    <p:embeddedFont>
      <p:font typeface="Roboto"/>
      <p:bold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0" roundtripDataSignature="AMtx7mgMGC/Xw4wllYa8NMouP45M6MTF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365EB40-7947-4E62-A463-F65EEEB2DD02}">
  <a:tblStyle styleId="{D365EB40-7947-4E62-A463-F65EEEB2DD02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0" Type="http://customschemas.google.com/relationships/presentationmetadata" Target="metadata"/><Relationship Id="rId9" Type="http://schemas.openxmlformats.org/officeDocument/2006/relationships/font" Target="fonts/Roboto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3.png"/><Relationship Id="rId7" Type="http://schemas.openxmlformats.org/officeDocument/2006/relationships/image" Target="../media/image6.png"/><Relationship Id="rId8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0" y="40467817"/>
            <a:ext cx="32385000" cy="2728058"/>
            <a:chOff x="0" y="-462411"/>
            <a:chExt cx="43180000" cy="3637411"/>
          </a:xfrm>
        </p:grpSpPr>
        <p:grpSp>
          <p:nvGrpSpPr>
            <p:cNvPr id="85" name="Google Shape;85;p1"/>
            <p:cNvGrpSpPr/>
            <p:nvPr/>
          </p:nvGrpSpPr>
          <p:grpSpPr>
            <a:xfrm>
              <a:off x="0" y="-462411"/>
              <a:ext cx="43180000" cy="3637411"/>
              <a:chOff x="0" y="-47625"/>
              <a:chExt cx="4447226" cy="374627"/>
            </a:xfrm>
          </p:grpSpPr>
          <p:sp>
            <p:nvSpPr>
              <p:cNvPr id="86" name="Google Shape;86;p1"/>
              <p:cNvSpPr/>
              <p:nvPr/>
            </p:nvSpPr>
            <p:spPr>
              <a:xfrm>
                <a:off x="0" y="0"/>
                <a:ext cx="4447226" cy="327002"/>
              </a:xfrm>
              <a:custGeom>
                <a:rect b="b" l="l" r="r" t="t"/>
                <a:pathLst>
                  <a:path extrusionOk="0" h="327002" w="4447226">
                    <a:moveTo>
                      <a:pt x="0" y="0"/>
                    </a:moveTo>
                    <a:lnTo>
                      <a:pt x="4447226" y="0"/>
                    </a:lnTo>
                    <a:lnTo>
                      <a:pt x="4447226" y="327002"/>
                    </a:lnTo>
                    <a:lnTo>
                      <a:pt x="0" y="327002"/>
                    </a:lnTo>
                    <a:close/>
                  </a:path>
                </a:pathLst>
              </a:custGeom>
              <a:solidFill>
                <a:srgbClr val="0D1824"/>
              </a:solidFill>
              <a:ln>
                <a:noFill/>
              </a:ln>
            </p:spPr>
          </p:sp>
          <p:sp>
            <p:nvSpPr>
              <p:cNvPr id="87" name="Google Shape;87;p1"/>
              <p:cNvSpPr txBox="1"/>
              <p:nvPr/>
            </p:nvSpPr>
            <p:spPr>
              <a:xfrm>
                <a:off x="0" y="-47625"/>
                <a:ext cx="4447226" cy="37462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0400" lIns="90400" spcFirstLastPara="1" rIns="90400" wrap="square" tIns="90400">
                <a:noAutofit/>
              </a:bodyPr>
              <a:lstStyle/>
              <a:p>
                <a:pPr indent="0" lvl="0" marL="0" marR="0" rtl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8" name="Google Shape;88;p1"/>
            <p:cNvSpPr/>
            <p:nvPr/>
          </p:nvSpPr>
          <p:spPr>
            <a:xfrm>
              <a:off x="35705878" y="735157"/>
              <a:ext cx="4934122" cy="1480887"/>
            </a:xfrm>
            <a:custGeom>
              <a:rect b="b" l="l" r="r" t="t"/>
              <a:pathLst>
                <a:path extrusionOk="0" h="1480887" w="4934122">
                  <a:moveTo>
                    <a:pt x="0" y="0"/>
                  </a:moveTo>
                  <a:lnTo>
                    <a:pt x="4934122" y="0"/>
                  </a:lnTo>
                  <a:lnTo>
                    <a:pt x="4934122" y="1480887"/>
                  </a:lnTo>
                  <a:lnTo>
                    <a:pt x="0" y="148088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89" name="Google Shape;89;p1"/>
            <p:cNvSpPr/>
            <p:nvPr/>
          </p:nvSpPr>
          <p:spPr>
            <a:xfrm>
              <a:off x="2540000" y="650101"/>
              <a:ext cx="6394718" cy="1651000"/>
            </a:xfrm>
            <a:custGeom>
              <a:rect b="b" l="l" r="r" t="t"/>
              <a:pathLst>
                <a:path extrusionOk="0" h="1651000" w="6394718">
                  <a:moveTo>
                    <a:pt x="0" y="0"/>
                  </a:moveTo>
                  <a:lnTo>
                    <a:pt x="6394718" y="0"/>
                  </a:lnTo>
                  <a:lnTo>
                    <a:pt x="6394718" y="1651000"/>
                  </a:lnTo>
                  <a:lnTo>
                    <a:pt x="0" y="165100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90" name="Google Shape;90;p1"/>
            <p:cNvSpPr/>
            <p:nvPr/>
          </p:nvSpPr>
          <p:spPr>
            <a:xfrm>
              <a:off x="19348910" y="442258"/>
              <a:ext cx="5942777" cy="2066685"/>
            </a:xfrm>
            <a:custGeom>
              <a:rect b="b" l="l" r="r" t="t"/>
              <a:pathLst>
                <a:path extrusionOk="0" h="2066685" w="5942777">
                  <a:moveTo>
                    <a:pt x="0" y="0"/>
                  </a:moveTo>
                  <a:lnTo>
                    <a:pt x="5942776" y="0"/>
                  </a:lnTo>
                  <a:lnTo>
                    <a:pt x="5942776" y="2066685"/>
                  </a:lnTo>
                  <a:lnTo>
                    <a:pt x="0" y="206668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91" name="Google Shape;91;p1"/>
          <p:cNvSpPr/>
          <p:nvPr/>
        </p:nvSpPr>
        <p:spPr>
          <a:xfrm>
            <a:off x="26031139" y="952500"/>
            <a:ext cx="4496486" cy="1905000"/>
          </a:xfrm>
          <a:custGeom>
            <a:rect b="b" l="l" r="r" t="t"/>
            <a:pathLst>
              <a:path extrusionOk="0" h="1905000" w="4496486">
                <a:moveTo>
                  <a:pt x="0" y="0"/>
                </a:moveTo>
                <a:lnTo>
                  <a:pt x="4496486" y="0"/>
                </a:lnTo>
                <a:lnTo>
                  <a:pt x="4496486" y="1905000"/>
                </a:lnTo>
                <a:lnTo>
                  <a:pt x="0" y="1905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2" name="Google Shape;92;p1"/>
          <p:cNvSpPr/>
          <p:nvPr/>
        </p:nvSpPr>
        <p:spPr>
          <a:xfrm>
            <a:off x="1905000" y="781050"/>
            <a:ext cx="9927167" cy="1905000"/>
          </a:xfrm>
          <a:custGeom>
            <a:rect b="b" l="l" r="r" t="t"/>
            <a:pathLst>
              <a:path extrusionOk="0" h="1905000" w="9927167">
                <a:moveTo>
                  <a:pt x="0" y="0"/>
                </a:moveTo>
                <a:lnTo>
                  <a:pt x="9927167" y="0"/>
                </a:lnTo>
                <a:lnTo>
                  <a:pt x="9927167" y="1905000"/>
                </a:lnTo>
                <a:lnTo>
                  <a:pt x="0" y="1905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93" name="Google Shape;93;p1"/>
          <p:cNvGrpSpPr/>
          <p:nvPr/>
        </p:nvGrpSpPr>
        <p:grpSpPr>
          <a:xfrm>
            <a:off x="0" y="6934647"/>
            <a:ext cx="32385000" cy="3447603"/>
            <a:chOff x="0" y="-9525"/>
            <a:chExt cx="2709333" cy="288427"/>
          </a:xfrm>
        </p:grpSpPr>
        <p:sp>
          <p:nvSpPr>
            <p:cNvPr id="94" name="Google Shape;94;p1"/>
            <p:cNvSpPr/>
            <p:nvPr/>
          </p:nvSpPr>
          <p:spPr>
            <a:xfrm>
              <a:off x="0" y="0"/>
              <a:ext cx="2709333" cy="278902"/>
            </a:xfrm>
            <a:custGeom>
              <a:rect b="b" l="l" r="r" t="t"/>
              <a:pathLst>
                <a:path extrusionOk="0" h="278902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278902"/>
                  </a:lnTo>
                  <a:lnTo>
                    <a:pt x="0" y="278902"/>
                  </a:lnTo>
                  <a:close/>
                </a:path>
              </a:pathLst>
            </a:custGeom>
            <a:solidFill>
              <a:srgbClr val="005082"/>
            </a:solidFill>
            <a:ln>
              <a:noFill/>
            </a:ln>
          </p:spPr>
        </p:sp>
        <p:sp>
          <p:nvSpPr>
            <p:cNvPr id="95" name="Google Shape;95;p1"/>
            <p:cNvSpPr txBox="1"/>
            <p:nvPr/>
          </p:nvSpPr>
          <p:spPr>
            <a:xfrm>
              <a:off x="0" y="-9525"/>
              <a:ext cx="2709333" cy="2884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775" lIns="50775" spcFirstLastPara="1" rIns="50775" wrap="square" tIns="50775">
              <a:noAutofit/>
            </a:bodyPr>
            <a:lstStyle/>
            <a:p>
              <a:pPr indent="0" lvl="0" marL="0" marR="0" rtl="0" algn="ctr">
                <a:lnSpc>
                  <a:spcPct val="299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96" name="Google Shape;96;p1"/>
          <p:cNvCxnSpPr/>
          <p:nvPr/>
        </p:nvCxnSpPr>
        <p:spPr>
          <a:xfrm>
            <a:off x="1905000" y="3238500"/>
            <a:ext cx="28575000" cy="0"/>
          </a:xfrm>
          <a:prstGeom prst="straightConnector1">
            <a:avLst/>
          </a:prstGeom>
          <a:noFill/>
          <a:ln cap="flat" cmpd="sng" w="3810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97" name="Google Shape;97;p1"/>
          <p:cNvGrpSpPr/>
          <p:nvPr/>
        </p:nvGrpSpPr>
        <p:grpSpPr>
          <a:xfrm>
            <a:off x="1905000" y="3238500"/>
            <a:ext cx="28575000" cy="3810000"/>
            <a:chOff x="0" y="0"/>
            <a:chExt cx="10656423" cy="1420856"/>
          </a:xfrm>
        </p:grpSpPr>
        <p:sp>
          <p:nvSpPr>
            <p:cNvPr id="98" name="Google Shape;98;p1"/>
            <p:cNvSpPr/>
            <p:nvPr/>
          </p:nvSpPr>
          <p:spPr>
            <a:xfrm>
              <a:off x="0" y="0"/>
              <a:ext cx="10656422" cy="1420856"/>
            </a:xfrm>
            <a:custGeom>
              <a:rect b="b" l="l" r="r" t="t"/>
              <a:pathLst>
                <a:path extrusionOk="0" h="1420856" w="10656422">
                  <a:moveTo>
                    <a:pt x="0" y="0"/>
                  </a:moveTo>
                  <a:lnTo>
                    <a:pt x="10656422" y="0"/>
                  </a:lnTo>
                  <a:lnTo>
                    <a:pt x="10656422" y="1420856"/>
                  </a:lnTo>
                  <a:lnTo>
                    <a:pt x="0" y="142085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>
              <a:noFill/>
            </a:ln>
          </p:spPr>
        </p:sp>
        <p:sp>
          <p:nvSpPr>
            <p:cNvPr id="99" name="Google Shape;99;p1"/>
            <p:cNvSpPr txBox="1"/>
            <p:nvPr/>
          </p:nvSpPr>
          <p:spPr>
            <a:xfrm>
              <a:off x="0" y="276225"/>
              <a:ext cx="10656423" cy="1144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8999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997" u="none" cap="none" strike="noStrike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Clique para </a:t>
              </a:r>
              <a:r>
                <a:rPr b="1" i="0" lang="en-US" sz="9997" u="none" cap="none" strike="noStrike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editar </a:t>
              </a:r>
              <a:r>
                <a:rPr b="1" i="0" lang="en-US" sz="9997" u="none" cap="none" strike="noStrike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o título do trabalho que pode ou não continuar na segunda linha</a:t>
              </a:r>
              <a:endParaRPr/>
            </a:p>
            <a:p>
              <a:pPr indent="0" lvl="0" marL="0" marR="0" rtl="0" algn="l">
                <a:lnSpc>
                  <a:spcPct val="25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598" u="none" cap="none" strike="noStrike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PALAVRAS-CHAVE: </a:t>
              </a:r>
              <a:r>
                <a:rPr b="0" i="0" lang="en-US" sz="3598" u="none" cap="none" strike="noStrike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TRÊS A CINCO PALAVRAS-CHAVES COM ATÉ 60 CARACTERES, SEPARADAS POR PONTO.</a:t>
              </a:r>
              <a:r>
                <a:rPr b="1" i="0" lang="en-US" sz="3598" u="none" cap="none" strike="noStrike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endParaRPr/>
            </a:p>
          </p:txBody>
        </p:sp>
      </p:grpSp>
      <p:grpSp>
        <p:nvGrpSpPr>
          <p:cNvPr id="100" name="Google Shape;100;p1"/>
          <p:cNvGrpSpPr/>
          <p:nvPr/>
        </p:nvGrpSpPr>
        <p:grpSpPr>
          <a:xfrm>
            <a:off x="1905000" y="7022959"/>
            <a:ext cx="13573125" cy="3359291"/>
            <a:chOff x="0" y="-9525"/>
            <a:chExt cx="5061801" cy="1252774"/>
          </a:xfrm>
        </p:grpSpPr>
        <p:sp>
          <p:nvSpPr>
            <p:cNvPr id="101" name="Google Shape;101;p1"/>
            <p:cNvSpPr/>
            <p:nvPr/>
          </p:nvSpPr>
          <p:spPr>
            <a:xfrm>
              <a:off x="0" y="0"/>
              <a:ext cx="5061801" cy="1243249"/>
            </a:xfrm>
            <a:custGeom>
              <a:rect b="b" l="l" r="r" t="t"/>
              <a:pathLst>
                <a:path extrusionOk="0" h="1243249" w="5061801">
                  <a:moveTo>
                    <a:pt x="0" y="0"/>
                  </a:moveTo>
                  <a:lnTo>
                    <a:pt x="5061801" y="0"/>
                  </a:lnTo>
                  <a:lnTo>
                    <a:pt x="5061801" y="1243249"/>
                  </a:lnTo>
                  <a:lnTo>
                    <a:pt x="0" y="124324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>
              <a:noFill/>
            </a:ln>
          </p:spPr>
        </p:sp>
        <p:sp>
          <p:nvSpPr>
            <p:cNvPr id="102" name="Google Shape;102;p1"/>
            <p:cNvSpPr txBox="1"/>
            <p:nvPr/>
          </p:nvSpPr>
          <p:spPr>
            <a:xfrm>
              <a:off x="0" y="-9525"/>
              <a:ext cx="5061801" cy="12527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775" lIns="50775" spcFirstLastPara="1" rIns="50775" wrap="square" tIns="50775">
              <a:noAutofit/>
            </a:bodyPr>
            <a:lstStyle/>
            <a:p>
              <a:pPr indent="0" lvl="0" marL="0" marR="0" rtl="0" algn="l">
                <a:lnSpc>
                  <a:spcPct val="12000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4498" u="none" cap="none" strike="noStrik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NOME DO/A(S) ESTUDANTE(S) (IC)</a:t>
              </a:r>
              <a:endParaRPr/>
            </a:p>
            <a:p>
              <a:pPr indent="0" lvl="0" marL="0" marR="0" rtl="0" algn="l">
                <a:lnSpc>
                  <a:spcPct val="12000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4498" u="none" cap="none" strike="noStrik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NOME DO/A ORIENTADOR/A (PQ)</a:t>
              </a:r>
              <a:endParaRPr/>
            </a:p>
          </p:txBody>
        </p:sp>
      </p:grpSp>
      <p:grpSp>
        <p:nvGrpSpPr>
          <p:cNvPr id="103" name="Google Shape;103;p1"/>
          <p:cNvGrpSpPr/>
          <p:nvPr/>
        </p:nvGrpSpPr>
        <p:grpSpPr>
          <a:xfrm>
            <a:off x="16954500" y="7022959"/>
            <a:ext cx="13573125" cy="3359291"/>
            <a:chOff x="0" y="-9525"/>
            <a:chExt cx="5061801" cy="1252774"/>
          </a:xfrm>
        </p:grpSpPr>
        <p:sp>
          <p:nvSpPr>
            <p:cNvPr id="104" name="Google Shape;104;p1"/>
            <p:cNvSpPr/>
            <p:nvPr/>
          </p:nvSpPr>
          <p:spPr>
            <a:xfrm>
              <a:off x="0" y="0"/>
              <a:ext cx="5061801" cy="1243249"/>
            </a:xfrm>
            <a:custGeom>
              <a:rect b="b" l="l" r="r" t="t"/>
              <a:pathLst>
                <a:path extrusionOk="0" h="1243249" w="5061801">
                  <a:moveTo>
                    <a:pt x="0" y="0"/>
                  </a:moveTo>
                  <a:lnTo>
                    <a:pt x="5061801" y="0"/>
                  </a:lnTo>
                  <a:lnTo>
                    <a:pt x="5061801" y="1243249"/>
                  </a:lnTo>
                  <a:lnTo>
                    <a:pt x="0" y="124324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>
              <a:noFill/>
            </a:ln>
          </p:spPr>
        </p:sp>
        <p:sp>
          <p:nvSpPr>
            <p:cNvPr id="105" name="Google Shape;105;p1"/>
            <p:cNvSpPr txBox="1"/>
            <p:nvPr/>
          </p:nvSpPr>
          <p:spPr>
            <a:xfrm>
              <a:off x="0" y="-9525"/>
              <a:ext cx="5061801" cy="12527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775" lIns="50775" spcFirstLastPara="1" rIns="50775" wrap="square" tIns="50775">
              <a:noAutofit/>
            </a:bodyPr>
            <a:lstStyle/>
            <a:p>
              <a:pPr indent="0" lvl="0" marL="0" marR="0" rtl="0" algn="l">
                <a:lnSpc>
                  <a:spcPct val="1200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598" u="none" cap="none" strike="noStrik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Indicar programa: PIBC ou PIBIC-EM ou PIBITI</a:t>
              </a:r>
              <a:endParaRPr/>
            </a:p>
            <a:p>
              <a:pPr indent="0" lvl="0" marL="0" marR="0" rtl="0" algn="l">
                <a:lnSpc>
                  <a:spcPct val="1200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598" u="none" cap="none" strike="noStrik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Indicar o câmpus de origem</a:t>
              </a:r>
              <a:endParaRPr/>
            </a:p>
            <a:p>
              <a:pPr indent="0" lvl="0" marL="0" marR="0" rtl="0" algn="l">
                <a:lnSpc>
                  <a:spcPct val="1200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598" u="none" cap="none" strike="noStrik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Informar o email do orientador </a:t>
              </a:r>
              <a:endParaRPr/>
            </a:p>
          </p:txBody>
        </p:sp>
      </p:grpSp>
      <p:sp>
        <p:nvSpPr>
          <p:cNvPr id="106" name="Google Shape;106;p1"/>
          <p:cNvSpPr txBox="1"/>
          <p:nvPr/>
        </p:nvSpPr>
        <p:spPr>
          <a:xfrm>
            <a:off x="1905000" y="10944225"/>
            <a:ext cx="13573125" cy="19602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98" u="none" cap="none" strike="noStrik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Introdução</a:t>
            </a:r>
            <a:endParaRPr/>
          </a:p>
          <a:p>
            <a:pPr indent="0" lvl="0" marL="0" marR="0" rtl="0" algn="just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introdução deverá estar escrita aqui de forma a apresentar uma visão geral sucinta do que foi desenvolvido no trabalho.</a:t>
            </a:r>
            <a:endParaRPr/>
          </a:p>
          <a:p>
            <a:pPr indent="0" lvl="0" marL="0" marR="0" rtl="0" algn="just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</a:t>
            </a:r>
            <a:endParaRPr/>
          </a:p>
          <a:p>
            <a:pPr indent="0" lvl="0" marL="0" marR="0" rtl="0" algn="l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598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98" u="none" cap="none" strike="noStrik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Metodologia</a:t>
            </a:r>
            <a:endParaRPr/>
          </a:p>
          <a:p>
            <a:pPr indent="0" lvl="0" marL="0" marR="0" rtl="0" algn="just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metodologia deverá estar escrita aqui de forma a apresentar uma visão geral sucinta do que foi desenvolvido no trabalho.</a:t>
            </a:r>
            <a:endParaRPr/>
          </a:p>
          <a:p>
            <a:pPr indent="0" lvl="0" marL="0" marR="0" rtl="0" algn="just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</a:t>
            </a:r>
            <a:endParaRPr/>
          </a:p>
          <a:p>
            <a:pPr indent="0" lvl="0" marL="0" marR="0" rtl="0" algn="l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598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98" u="none" cap="none" strike="noStrik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Resultados e Discussão</a:t>
            </a:r>
            <a:endParaRPr/>
          </a:p>
          <a:p>
            <a:pPr indent="0" lvl="0" marL="0" marR="0" rtl="0" algn="just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Os resultados estarão dispostos nesta seção.</a:t>
            </a:r>
            <a:endParaRPr/>
          </a:p>
          <a:p>
            <a:pPr indent="0" lvl="0" marL="0" marR="0" rtl="0" algn="just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Essa seção poderá conter tabelas e figuras para acompanhar a discussão dos resultados. </a:t>
            </a:r>
            <a:endParaRPr/>
          </a:p>
          <a:p>
            <a:pPr indent="0" lvl="0" marL="0" marR="0" rtl="0" algn="just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</a:t>
            </a:r>
            <a:endParaRPr/>
          </a:p>
        </p:txBody>
      </p:sp>
      <p:pic>
        <p:nvPicPr>
          <p:cNvPr id="107" name="Google Shape;107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42435" y="30972669"/>
            <a:ext cx="16500113" cy="10369108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"/>
          <p:cNvSpPr txBox="1"/>
          <p:nvPr/>
        </p:nvSpPr>
        <p:spPr>
          <a:xfrm>
            <a:off x="1905000" y="31444506"/>
            <a:ext cx="13573895" cy="5553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798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199" u="none" cap="none" strike="noStrike">
                <a:solidFill>
                  <a:srgbClr val="005082"/>
                </a:solidFill>
                <a:latin typeface="Roboto"/>
                <a:ea typeface="Roboto"/>
                <a:cs typeface="Roboto"/>
                <a:sym typeface="Roboto"/>
              </a:rPr>
              <a:t>Gráfico 1. O título do gráfico vem na parte superior do gráfico</a:t>
            </a:r>
            <a:endParaRPr/>
          </a:p>
        </p:txBody>
      </p:sp>
      <p:graphicFrame>
        <p:nvGraphicFramePr>
          <p:cNvPr id="109" name="Google Shape;109;p1"/>
          <p:cNvGraphicFramePr/>
          <p:nvPr/>
        </p:nvGraphicFramePr>
        <p:xfrm>
          <a:off x="16906875" y="10953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{D365EB40-7947-4E62-A463-F65EEEB2DD02}</a:tableStyleId>
              </a:tblPr>
              <a:tblGrid>
                <a:gridCol w="6784575"/>
                <a:gridCol w="6784575"/>
              </a:tblGrid>
              <a:tr h="117122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3199" u="none" cap="none" strike="noStrike">
                          <a:solidFill>
                            <a:srgbClr val="00508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Tabela 1. A indicação de tabela vem na parte superior com fonte Roboto 32 e texto justificado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780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3199" u="none" cap="none" strike="noStrike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Subtítulo 1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96F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3199" u="none" cap="none" strike="noStrike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Subtítulo 2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96FB"/>
                    </a:solidFill>
                  </a:tcPr>
                </a:tc>
              </a:tr>
              <a:tr h="780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Linha 1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Texto da tabela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71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Linha 2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Texto da tabela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</a:tr>
              <a:tr h="771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Linha 3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Texto da tabela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71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Linha 4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Texto da tabela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grpSp>
        <p:nvGrpSpPr>
          <p:cNvPr id="110" name="Google Shape;110;p1"/>
          <p:cNvGrpSpPr/>
          <p:nvPr/>
        </p:nvGrpSpPr>
        <p:grpSpPr>
          <a:xfrm>
            <a:off x="16906875" y="17049750"/>
            <a:ext cx="13573145" cy="8956407"/>
            <a:chOff x="0" y="0"/>
            <a:chExt cx="18097527" cy="11941876"/>
          </a:xfrm>
        </p:grpSpPr>
        <p:sp>
          <p:nvSpPr>
            <p:cNvPr id="111" name="Google Shape;111;p1"/>
            <p:cNvSpPr/>
            <p:nvPr/>
          </p:nvSpPr>
          <p:spPr>
            <a:xfrm>
              <a:off x="0" y="0"/>
              <a:ext cx="18097527" cy="10922000"/>
            </a:xfrm>
            <a:custGeom>
              <a:rect b="b" l="l" r="r" t="t"/>
              <a:pathLst>
                <a:path extrusionOk="0" h="403119" w="667959">
                  <a:moveTo>
                    <a:pt x="0" y="0"/>
                  </a:moveTo>
                  <a:lnTo>
                    <a:pt x="667959" y="0"/>
                  </a:lnTo>
                  <a:lnTo>
                    <a:pt x="667959" y="403119"/>
                  </a:lnTo>
                  <a:lnTo>
                    <a:pt x="0" y="40311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12" name="Google Shape;112;p1"/>
            <p:cNvSpPr txBox="1"/>
            <p:nvPr/>
          </p:nvSpPr>
          <p:spPr>
            <a:xfrm>
              <a:off x="0" y="11226800"/>
              <a:ext cx="18097500" cy="7150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3798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199" u="none" cap="none" strike="noStrike">
                  <a:solidFill>
                    <a:srgbClr val="005082"/>
                  </a:solidFill>
                  <a:latin typeface="Roboto"/>
                  <a:ea typeface="Roboto"/>
                  <a:cs typeface="Roboto"/>
                  <a:sym typeface="Roboto"/>
                </a:rPr>
                <a:t>Figura 1. A indicação de figura vem na parte inferior da figura</a:t>
              </a:r>
              <a:endParaRPr/>
            </a:p>
          </p:txBody>
        </p:sp>
      </p:grpSp>
      <p:sp>
        <p:nvSpPr>
          <p:cNvPr id="113" name="Google Shape;113;p1"/>
          <p:cNvSpPr txBox="1"/>
          <p:nvPr/>
        </p:nvSpPr>
        <p:spPr>
          <a:xfrm>
            <a:off x="16906875" y="26946225"/>
            <a:ext cx="13573125" cy="121217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98" u="none" cap="none" strike="noStrik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Conclusões</a:t>
            </a:r>
            <a:endParaRPr/>
          </a:p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Nessa seção serão apresentadas as principais conclusões do trabalho conclusões do trabalho.</a:t>
            </a:r>
            <a:endParaRPr/>
          </a:p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</a:t>
            </a:r>
            <a:endParaRPr/>
          </a:p>
          <a:p>
            <a:pPr indent="0" lvl="0" marL="0" marR="0" rtl="0" algn="l">
              <a:lnSpc>
                <a:spcPct val="15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598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98" u="none" cap="none" strike="noStrik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Referências Bibliográficas</a:t>
            </a:r>
            <a:endParaRPr/>
          </a:p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Horak, J.; Kouldelka, L.; </a:t>
            </a:r>
            <a:r>
              <a:rPr b="0" i="1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Journal Materials Science 29</a:t>
            </a: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1497, 1994.</a:t>
            </a:r>
            <a:endParaRPr/>
          </a:p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Abrarov, S. M.; Yuldashev, Sh. U.; Lee, S. B.; Kang, T. W.; </a:t>
            </a:r>
            <a:r>
              <a:rPr b="0" i="1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Journal of Luminescence</a:t>
            </a: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109, 25– 29, 2004.</a:t>
            </a:r>
            <a:endParaRPr/>
          </a:p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SOUSA,V.C. et al. </a:t>
            </a:r>
            <a:r>
              <a:rPr b="0" i="1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International Journal of Inorganic Materials</a:t>
            </a: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v.1, p.235-241, 1999.</a:t>
            </a:r>
            <a:endParaRPr/>
          </a:p>
          <a:p>
            <a:pPr indent="0" lvl="0" marL="0" marR="0" rtl="0" algn="l">
              <a:lnSpc>
                <a:spcPct val="15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598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98" u="none" cap="none" strike="noStrik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Agradecimentos</a:t>
            </a:r>
            <a:endParaRPr/>
          </a:p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fonte deve ser Roboto, tamanho 36, espaçamento 1.2 e texto justificado. A fonte deve ser Roboto, tamanho 36, espaçamento 1.2 e texto justificado.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